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586"/>
  </p:normalViewPr>
  <p:slideViewPr>
    <p:cSldViewPr snapToGrid="0" snapToObjects="1">
      <p:cViewPr varScale="1">
        <p:scale>
          <a:sx n="115" d="100"/>
          <a:sy n="115" d="100"/>
        </p:scale>
        <p:origin x="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112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731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77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12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77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84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2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92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332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61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10/4/19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25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ACFC-85A8-0C4B-BB8D-F51531B81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VR-</a:t>
            </a:r>
            <a:r>
              <a:rPr lang="en-US" dirty="0" err="1"/>
              <a:t>tigo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8B6921-9A5B-7B4E-AD97-56BEC2940B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Nick, Jaime, Cameron, Brandon, Rachel and Lavanya</a:t>
            </a:r>
          </a:p>
        </p:txBody>
      </p:sp>
    </p:spTree>
    <p:extLst>
      <p:ext uri="{BB962C8B-B14F-4D97-AF65-F5344CB8AC3E}">
        <p14:creationId xmlns:p14="http://schemas.microsoft.com/office/powerpoint/2010/main" val="121656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EE85B-7A61-5D40-89A3-EDF083898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A932-4147-7848-AA1A-2FBF9B3F1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VR Minigame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Portal puzzle game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C31B0-8CB3-0E44-A46A-9094554EA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217935"/>
            <a:ext cx="6909577" cy="442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011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869E4-EA60-AD44-956D-7EB0485D5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255443" cy="1499616"/>
          </a:xfrm>
        </p:spPr>
        <p:txBody>
          <a:bodyPr>
            <a:normAutofit/>
          </a:bodyPr>
          <a:lstStyle/>
          <a:p>
            <a:r>
              <a:rPr lang="en-US" sz="4400"/>
              <a:t>PROGRESS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E65BB95-C3FA-4273-833C-9ADF4692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255443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This is our main environment – WHY?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Testing portals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2EF0AB-0F3F-BA41-BCCF-80F5FBBAE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598188"/>
            <a:ext cx="5678424" cy="363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9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79DD-ABFC-4844-BBD0-D7AF8AD70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NZ" sz="4400"/>
              <a:t>EXPERIMENT DESIGN</a:t>
            </a:r>
            <a:endParaRPr lang="en-US" sz="440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E8810B-3577-4491-AB35-D1CD98425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Doing this internally so far, but in the future will be testing externally soon.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AB testing with in world and out of world components.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314BEF-8725-5E43-8FB5-75F4AD150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94522"/>
            <a:ext cx="5455921" cy="306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789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64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Tw Cen MT</vt:lpstr>
      <vt:lpstr>Tw Cen MT Condensed</vt:lpstr>
      <vt:lpstr>Wingdings 3</vt:lpstr>
      <vt:lpstr>Integral</vt:lpstr>
      <vt:lpstr>VR-tigo</vt:lpstr>
      <vt:lpstr>description</vt:lpstr>
      <vt:lpstr>PROGRESS</vt:lpstr>
      <vt:lpstr>EXPERIMENT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VR-tigo</dc:title>
  <dc:creator>Lavanya Sajwan</dc:creator>
  <cp:lastModifiedBy>Lavanya Sajwan</cp:lastModifiedBy>
  <cp:revision>2</cp:revision>
  <dcterms:created xsi:type="dcterms:W3CDTF">2019-10-04T02:49:42Z</dcterms:created>
  <dcterms:modified xsi:type="dcterms:W3CDTF">2019-10-04T03:02:26Z</dcterms:modified>
</cp:coreProperties>
</file>